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509" r:id="rId3"/>
    <p:sldId id="511" r:id="rId4"/>
    <p:sldId id="515" r:id="rId5"/>
    <p:sldId id="522" r:id="rId6"/>
    <p:sldId id="517" r:id="rId7"/>
    <p:sldId id="518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52B005-7CC8-44D2-A836-A834C876D6A0}" v="3" dt="2025-12-15T12:16:05.7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74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990599" y="1996057"/>
            <a:ext cx="9938282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938282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a sentence in the simple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4F1390-D880-3485-7AF1-9E3A1CAC3975}"/>
              </a:ext>
            </a:extLst>
          </p:cNvPr>
          <p:cNvSpPr txBox="1">
            <a:spLocks/>
          </p:cNvSpPr>
          <p:nvPr/>
        </p:nvSpPr>
        <p:spPr>
          <a:xfrm>
            <a:off x="988567" y="770707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a sentence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35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1622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is the simple past tense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GSimplePast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8021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tenses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progressive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conjugation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the present progressive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GPresentProg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516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In which tense is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Widescreen</PresentationFormat>
  <Paragraphs>84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2025-12-22T09:54:26Z</dcterms:modified>
</cp:coreProperties>
</file>